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1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89FEB-4EDD-45DB-A126-9C895A708AC7}" type="datetimeFigureOut">
              <a:rPr lang="en-US" smtClean="0"/>
              <a:t>1/8/2015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87BAB-3CC1-4A71-90EE-DA1F4FF46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187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89FEB-4EDD-45DB-A126-9C895A708AC7}" type="datetimeFigureOut">
              <a:rPr lang="en-US" smtClean="0"/>
              <a:t>1/8/2015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87BAB-3CC1-4A71-90EE-DA1F4FF46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789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89FEB-4EDD-45DB-A126-9C895A708AC7}" type="datetimeFigureOut">
              <a:rPr lang="en-US" smtClean="0"/>
              <a:t>1/8/2015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87BAB-3CC1-4A71-90EE-DA1F4FF46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8291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DFBEAA-C490-4343-839C-D0E27797DC1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6246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9952A3-09DC-49D3-8894-3523AAC19A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2937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C3EF00-2EF0-438B-81A3-931848C8E8B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0422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2AD7D8-6AE3-4427-B998-570E7C97E57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8771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C25DC9-23F6-4594-9D9E-9F74FD9230D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5608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90AF4A-B6B6-4BAB-916B-3B528059EB8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7285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9E2933-BB89-4B34-825B-94217D91A92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0023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141C3D-050A-4515-8944-E58F3FB12249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005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89FEB-4EDD-45DB-A126-9C895A708AC7}" type="datetimeFigureOut">
              <a:rPr lang="en-US" smtClean="0"/>
              <a:t>1/8/2015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87BAB-3CC1-4A71-90EE-DA1F4FF46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6122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FC9C46-1154-48BB-BB89-FD907BC6FD4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8680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7C3CF-9B8B-4BA4-A5B6-6916E8F5F40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1282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50F2B1-234A-4D51-B147-7E05117B491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878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89FEB-4EDD-45DB-A126-9C895A708AC7}" type="datetimeFigureOut">
              <a:rPr lang="en-US" smtClean="0"/>
              <a:t>1/8/2015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87BAB-3CC1-4A71-90EE-DA1F4FF46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577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89FEB-4EDD-45DB-A126-9C895A708AC7}" type="datetimeFigureOut">
              <a:rPr lang="en-US" smtClean="0"/>
              <a:t>1/8/2015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87BAB-3CC1-4A71-90EE-DA1F4FF46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186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89FEB-4EDD-45DB-A126-9C895A708AC7}" type="datetimeFigureOut">
              <a:rPr lang="en-US" smtClean="0"/>
              <a:t>1/8/2015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87BAB-3CC1-4A71-90EE-DA1F4FF46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163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89FEB-4EDD-45DB-A126-9C895A708AC7}" type="datetimeFigureOut">
              <a:rPr lang="en-US" smtClean="0"/>
              <a:t>1/8/2015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87BAB-3CC1-4A71-90EE-DA1F4FF46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323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89FEB-4EDD-45DB-A126-9C895A708AC7}" type="datetimeFigureOut">
              <a:rPr lang="en-US" smtClean="0"/>
              <a:t>1/8/2015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87BAB-3CC1-4A71-90EE-DA1F4FF46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27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89FEB-4EDD-45DB-A126-9C895A708AC7}" type="datetimeFigureOut">
              <a:rPr lang="en-US" smtClean="0"/>
              <a:t>1/8/2015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87BAB-3CC1-4A71-90EE-DA1F4FF46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75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89FEB-4EDD-45DB-A126-9C895A708AC7}" type="datetimeFigureOut">
              <a:rPr lang="en-US" smtClean="0"/>
              <a:t>1/8/2015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87BAB-3CC1-4A71-90EE-DA1F4FF46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238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89FEB-4EDD-45DB-A126-9C895A708AC7}" type="datetimeFigureOut">
              <a:rPr lang="en-US" smtClean="0"/>
              <a:t>1/8/2015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987BAB-3CC1-4A71-90EE-DA1F4FF46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651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DFE53B6-BC43-4A88-B86E-51D884CDC7E0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949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24000"/>
            <a:ext cx="9144000" cy="50292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dirty="0" smtClean="0"/>
              <a:t>-</a:t>
            </a:r>
            <a:r>
              <a:rPr lang="en-US" sz="4000" i="1" u="sng" dirty="0" smtClean="0"/>
              <a:t>COPY</a:t>
            </a:r>
            <a:r>
              <a:rPr lang="en-US" sz="4000" dirty="0" smtClean="0"/>
              <a:t> the following lesson into your </a:t>
            </a:r>
            <a:r>
              <a:rPr lang="en-US" sz="4000" u="sng" dirty="0" smtClean="0"/>
              <a:t>notebook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-Complete ALL the work in your </a:t>
            </a:r>
            <a:r>
              <a:rPr lang="en-US" sz="4000" u="sng" dirty="0" smtClean="0"/>
              <a:t>notebook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-This work will be checked on </a:t>
            </a:r>
            <a:r>
              <a:rPr lang="en-US" sz="4000" dirty="0" smtClean="0"/>
              <a:t>MONDAY </a:t>
            </a:r>
            <a:r>
              <a:rPr lang="en-US" sz="4000" dirty="0" smtClean="0"/>
              <a:t>along with </a:t>
            </a:r>
            <a:r>
              <a:rPr lang="en-US" sz="4000" i="1" dirty="0" err="1" smtClean="0"/>
              <a:t>Proposito</a:t>
            </a:r>
            <a:r>
              <a:rPr lang="en-US" sz="4000" i="1" dirty="0" smtClean="0"/>
              <a:t> # </a:t>
            </a:r>
            <a:r>
              <a:rPr lang="en-US" sz="4000" i="1" dirty="0" smtClean="0"/>
              <a:t>40A </a:t>
            </a:r>
            <a:r>
              <a:rPr lang="en-US" sz="4000" i="1" dirty="0" smtClean="0"/>
              <a:t>&amp; </a:t>
            </a:r>
            <a:r>
              <a:rPr lang="en-US" sz="4000" i="1" dirty="0" err="1" smtClean="0"/>
              <a:t>Tarea</a:t>
            </a:r>
            <a:r>
              <a:rPr lang="en-US" sz="4000" i="1" dirty="0" smtClean="0"/>
              <a:t> </a:t>
            </a:r>
            <a:r>
              <a:rPr lang="en-US" sz="4000" i="1" dirty="0" smtClean="0"/>
              <a:t>40A</a:t>
            </a:r>
            <a:r>
              <a:rPr lang="en-US" sz="4000" i="1" dirty="0" smtClean="0"/>
              <a:t/>
            </a:r>
            <a:br>
              <a:rPr lang="en-US" sz="4000" i="1" dirty="0" smtClean="0"/>
            </a:br>
            <a:r>
              <a:rPr lang="en-US" sz="4000" i="1" dirty="0" smtClean="0"/>
              <a:t>-</a:t>
            </a:r>
            <a:r>
              <a:rPr lang="en-US" sz="4000" dirty="0" smtClean="0"/>
              <a:t>When you are </a:t>
            </a:r>
            <a:r>
              <a:rPr lang="en-US" sz="4000" dirty="0" smtClean="0"/>
              <a:t>done, STUDY for your QUIZ on Monday or </a:t>
            </a:r>
            <a:r>
              <a:rPr lang="en-US" sz="4000" dirty="0" smtClean="0"/>
              <a:t>take out a book to read or something quiet to do.</a:t>
            </a:r>
            <a:r>
              <a:rPr lang="en-US" sz="4000" i="1" dirty="0" smtClean="0"/>
              <a:t/>
            </a:r>
            <a:br>
              <a:rPr lang="en-US" sz="4000" i="1" dirty="0" smtClean="0"/>
            </a:br>
            <a:r>
              <a:rPr lang="en-US" sz="4000" b="1" i="1" dirty="0" smtClean="0"/>
              <a:t>** IF I GET A BAD REPORT FROM THE SUBSTITUTE TEACHER, THERE WILL BE CONSEQUENCES***</a:t>
            </a:r>
            <a:endParaRPr lang="en-US" sz="4000" b="1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228600" y="76200"/>
            <a:ext cx="8686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702</a:t>
            </a:r>
            <a:r>
              <a:rPr lang="en-US" dirty="0" smtClean="0"/>
              <a:t>		Pd. </a:t>
            </a:r>
            <a:r>
              <a:rPr lang="en-US" dirty="0" smtClean="0"/>
              <a:t>4</a:t>
            </a:r>
            <a:r>
              <a:rPr lang="en-US" dirty="0" smtClean="0"/>
              <a:t>	rm. </a:t>
            </a:r>
            <a:r>
              <a:rPr lang="en-US" dirty="0" smtClean="0"/>
              <a:t>209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7410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1143000"/>
          </a:xfrm>
        </p:spPr>
        <p:txBody>
          <a:bodyPr/>
          <a:lstStyle/>
          <a:p>
            <a:r>
              <a:rPr lang="en-US" dirty="0" smtClean="0"/>
              <a:t>Me </a:t>
            </a:r>
            <a:r>
              <a:rPr lang="en-US" dirty="0" err="1" smtClean="0"/>
              <a:t>llamo</a:t>
            </a:r>
            <a:r>
              <a:rPr lang="en-US" dirty="0" smtClean="0"/>
              <a:t> __________ </a:t>
            </a:r>
            <a:r>
              <a:rPr lang="en-US" dirty="0" err="1" smtClean="0"/>
              <a:t>Clase</a:t>
            </a:r>
            <a:r>
              <a:rPr lang="en-US"/>
              <a:t> </a:t>
            </a:r>
            <a:r>
              <a:rPr lang="en-US" smtClean="0"/>
              <a:t>702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La </a:t>
            </a:r>
            <a:r>
              <a:rPr lang="en-US" dirty="0" err="1" smtClean="0"/>
              <a:t>fecha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el 9 de </a:t>
            </a:r>
            <a:r>
              <a:rPr lang="en-US" dirty="0" err="1" smtClean="0"/>
              <a:t>enero</a:t>
            </a:r>
            <a:r>
              <a:rPr lang="en-US" dirty="0" smtClean="0"/>
              <a:t> del 2015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763000" cy="52578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err="1" smtClean="0"/>
              <a:t>Proposito</a:t>
            </a:r>
            <a:r>
              <a:rPr lang="en-US" b="1" dirty="0" smtClean="0"/>
              <a:t> 40 B: </a:t>
            </a:r>
            <a:r>
              <a:rPr lang="en-US" dirty="0" err="1" smtClean="0"/>
              <a:t>Practica</a:t>
            </a:r>
            <a:r>
              <a:rPr lang="en-US" dirty="0" smtClean="0"/>
              <a:t> para </a:t>
            </a:r>
            <a:r>
              <a:rPr lang="en-US" u="sng" dirty="0" smtClean="0"/>
              <a:t>Quiz 1: Cap. 5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I-   </a:t>
            </a:r>
            <a:r>
              <a:rPr lang="en-US" u="sng" dirty="0" err="1" smtClean="0"/>
              <a:t>Uniformes</a:t>
            </a:r>
            <a:r>
              <a:rPr lang="en-US" dirty="0" smtClean="0"/>
              <a:t>: State the pieces of the soccer uniform &amp; colors in Spanish.</a:t>
            </a:r>
          </a:p>
        </p:txBody>
      </p:sp>
      <p:pic>
        <p:nvPicPr>
          <p:cNvPr id="21506" name="Picture 2" descr="http://www.clipart-box.com/zoom/soccer-player12062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6072" y="3164897"/>
            <a:ext cx="2299855" cy="2299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8" name="Picture 4" descr="http://clipart-box.com/zoom/soccer-player120702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992148"/>
            <a:ext cx="2645352" cy="2645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1219200" y="3657600"/>
            <a:ext cx="609600" cy="1524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1447800" y="4876800"/>
            <a:ext cx="762000" cy="1524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2514600" y="4276724"/>
            <a:ext cx="685800" cy="762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667000" y="5181600"/>
            <a:ext cx="768927" cy="28315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7003040" y="4276724"/>
            <a:ext cx="685800" cy="762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6858000" y="5029200"/>
            <a:ext cx="685800" cy="762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5943600" y="3657600"/>
            <a:ext cx="60960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5943600" y="4883727"/>
            <a:ext cx="685800" cy="6927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28600" y="3496270"/>
            <a:ext cx="14029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00000"/>
                </a:solidFill>
              </a:rPr>
              <a:t>1. </a:t>
            </a:r>
            <a:endParaRPr lang="en-US" i="1" dirty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i="1" dirty="0">
                <a:solidFill>
                  <a:srgbClr val="000000"/>
                </a:solidFill>
              </a:rPr>
              <a:t>(light blue &amp;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i="1" dirty="0">
                <a:solidFill>
                  <a:srgbClr val="000000"/>
                </a:solidFill>
              </a:rPr>
              <a:t>yellow)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54452" y="4791670"/>
            <a:ext cx="14029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00000"/>
                </a:solidFill>
              </a:rPr>
              <a:t>2. </a:t>
            </a:r>
            <a:endParaRPr lang="en-US" i="1" dirty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i="1" dirty="0">
                <a:solidFill>
                  <a:srgbClr val="000000"/>
                </a:solidFill>
              </a:rPr>
              <a:t>(light blue &amp;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i="1" dirty="0">
                <a:solidFill>
                  <a:srgbClr val="000000"/>
                </a:solidFill>
              </a:rPr>
              <a:t>white)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961920" y="4105870"/>
            <a:ext cx="9028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00000"/>
                </a:solidFill>
              </a:rPr>
              <a:t>3. </a:t>
            </a:r>
            <a:endParaRPr lang="en-US" i="1" dirty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i="1" dirty="0">
                <a:solidFill>
                  <a:srgbClr val="000000"/>
                </a:solidFill>
              </a:rPr>
              <a:t>(red &amp;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i="1" dirty="0">
                <a:solidFill>
                  <a:srgbClr val="000000"/>
                </a:solidFill>
              </a:rPr>
              <a:t>yellow)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74745" y="5477470"/>
            <a:ext cx="8771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00000"/>
                </a:solidFill>
              </a:rPr>
              <a:t>4. </a:t>
            </a:r>
            <a:endParaRPr lang="en-US" i="1" dirty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i="1" dirty="0">
                <a:solidFill>
                  <a:srgbClr val="000000"/>
                </a:solidFill>
              </a:rPr>
              <a:t>(black)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32610" y="3393956"/>
            <a:ext cx="6719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00000"/>
                </a:solidFill>
              </a:rPr>
              <a:t>5. </a:t>
            </a:r>
            <a:endParaRPr lang="en-US" i="1" dirty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i="1" dirty="0">
                <a:solidFill>
                  <a:srgbClr val="000000"/>
                </a:solidFill>
              </a:rPr>
              <a:t>(red)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491761" y="4001869"/>
            <a:ext cx="9284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00000"/>
                </a:solidFill>
              </a:rPr>
              <a:t>6. </a:t>
            </a:r>
            <a:endParaRPr lang="en-US" i="1" dirty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i="1" dirty="0">
                <a:solidFill>
                  <a:srgbClr val="000000"/>
                </a:solidFill>
              </a:rPr>
              <a:t>(green)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105400" y="4687669"/>
            <a:ext cx="14927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00000"/>
                </a:solidFill>
              </a:rPr>
              <a:t>7. </a:t>
            </a:r>
            <a:endParaRPr lang="en-US" i="1" dirty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i="1" dirty="0">
                <a:solidFill>
                  <a:srgbClr val="000000"/>
                </a:solidFill>
              </a:rPr>
              <a:t>(black &amp; red)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478445" y="4763869"/>
            <a:ext cx="9797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00000"/>
                </a:solidFill>
              </a:rPr>
              <a:t>8. </a:t>
            </a:r>
            <a:endParaRPr lang="en-US" i="1" dirty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i="1" dirty="0">
                <a:solidFill>
                  <a:srgbClr val="000000"/>
                </a:solidFill>
              </a:rPr>
              <a:t>(yellow)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881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08038"/>
          </a:xfrm>
        </p:spPr>
        <p:txBody>
          <a:bodyPr/>
          <a:lstStyle/>
          <a:p>
            <a:pPr algn="l" eaLnBrk="1" hangingPunct="1"/>
            <a:r>
              <a:rPr lang="en-US" altLang="en-US" dirty="0" err="1" smtClean="0">
                <a:solidFill>
                  <a:srgbClr val="FF0000"/>
                </a:solidFill>
              </a:rPr>
              <a:t>Practica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914400"/>
            <a:ext cx="8458200" cy="52117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dirty="0" smtClean="0">
                <a:solidFill>
                  <a:srgbClr val="00B050"/>
                </a:solidFill>
              </a:rPr>
              <a:t>II-</a:t>
            </a:r>
            <a:endParaRPr lang="en-US" altLang="en-US" dirty="0" smtClean="0">
              <a:solidFill>
                <a:srgbClr val="00B050"/>
              </a:solidFill>
            </a:endParaRPr>
          </a:p>
          <a:p>
            <a:pPr eaLnBrk="1" hangingPunct="1">
              <a:buFontTx/>
              <a:buNone/>
            </a:pPr>
            <a:r>
              <a:rPr lang="en-US" altLang="en-US" u="sng" dirty="0" smtClean="0"/>
              <a:t>Identify:</a:t>
            </a:r>
          </a:p>
          <a:p>
            <a:pPr eaLnBrk="1" hangingPunct="1">
              <a:buFontTx/>
              <a:buNone/>
            </a:pPr>
            <a:r>
              <a:rPr lang="en-US" altLang="en-US" dirty="0" smtClean="0"/>
              <a:t>1. </a:t>
            </a:r>
          </a:p>
          <a:p>
            <a:pPr eaLnBrk="1" hangingPunct="1">
              <a:buFontTx/>
              <a:buNone/>
            </a:pPr>
            <a:r>
              <a:rPr lang="en-US" altLang="en-US" dirty="0" smtClean="0"/>
              <a:t>2.</a:t>
            </a:r>
          </a:p>
          <a:p>
            <a:pPr eaLnBrk="1" hangingPunct="1">
              <a:buFontTx/>
              <a:buNone/>
            </a:pPr>
            <a:r>
              <a:rPr lang="en-US" altLang="en-US" dirty="0" smtClean="0"/>
              <a:t>3.</a:t>
            </a:r>
          </a:p>
          <a:p>
            <a:pPr eaLnBrk="1" hangingPunct="1">
              <a:buFontTx/>
              <a:buNone/>
            </a:pPr>
            <a:r>
              <a:rPr lang="en-US" altLang="en-US" dirty="0" smtClean="0"/>
              <a:t>4.</a:t>
            </a:r>
          </a:p>
          <a:p>
            <a:pPr eaLnBrk="1" hangingPunct="1">
              <a:buFontTx/>
              <a:buNone/>
            </a:pPr>
            <a:r>
              <a:rPr lang="en-US" altLang="en-US" dirty="0" smtClean="0"/>
              <a:t>5.</a:t>
            </a:r>
          </a:p>
          <a:p>
            <a:pPr eaLnBrk="1" hangingPunct="1">
              <a:buFontTx/>
              <a:buNone/>
            </a:pPr>
            <a:r>
              <a:rPr lang="en-US" altLang="en-US" dirty="0" smtClean="0"/>
              <a:t>6.</a:t>
            </a:r>
          </a:p>
        </p:txBody>
      </p:sp>
      <p:pic>
        <p:nvPicPr>
          <p:cNvPr id="6154" name="Picture 10" descr="C:\Users\Faculty\AppData\Local\Temp\20141103_140819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76200"/>
            <a:ext cx="4195762" cy="662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5001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080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Practica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731838"/>
            <a:ext cx="8686800" cy="6126162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es-ES_tradnl" altLang="en-US" sz="2800" dirty="0" smtClean="0">
                <a:solidFill>
                  <a:srgbClr val="00B050"/>
                </a:solidFill>
              </a:rPr>
              <a:t>III- </a:t>
            </a:r>
            <a:r>
              <a:rPr lang="es-ES_tradnl" altLang="en-US" sz="2800" dirty="0" smtClean="0"/>
              <a:t>Complete </a:t>
            </a:r>
            <a:r>
              <a:rPr lang="es-ES_tradnl" altLang="en-US" sz="2800" dirty="0" err="1" smtClean="0"/>
              <a:t>with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any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appropriate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vocabulary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word</a:t>
            </a:r>
            <a:r>
              <a:rPr lang="es-ES_tradnl" altLang="en-US" sz="2800" dirty="0" smtClean="0"/>
              <a:t>.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sz="2800" dirty="0" smtClean="0"/>
              <a:t>Cuando juegan (al) fútbol, los jugadores no pueden tocar el balón con ___________.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sz="2800" dirty="0" smtClean="0"/>
              <a:t>Para marcar un tanto el balón tiene que entrar en la _____________.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sz="2800" dirty="0" smtClean="0"/>
              <a:t>Cuando empieza el segundo ___________, los jugadores vuelven al tanto.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sz="2800" dirty="0" smtClean="0"/>
              <a:t>Juegan (al) futbol en el _______ de futbol.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sz="2800" dirty="0" smtClean="0"/>
              <a:t>El jugador ________ un tanto cuando ________ un gol.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sz="2800" dirty="0" smtClean="0"/>
              <a:t>Si el tanto no queda ___________, un equipo gana el partido y el otro equipo ____________.</a:t>
            </a:r>
          </a:p>
        </p:txBody>
      </p:sp>
    </p:spTree>
    <p:extLst>
      <p:ext uri="{BB962C8B-B14F-4D97-AF65-F5344CB8AC3E}">
        <p14:creationId xmlns:p14="http://schemas.microsoft.com/office/powerpoint/2010/main" val="2553948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dirty="0" smtClean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40 B 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u="sng" dirty="0" smtClean="0">
                <a:solidFill>
                  <a:srgbClr val="0000FF"/>
                </a:solidFill>
              </a:rPr>
              <a:t>QUIZ </a:t>
            </a:r>
            <a:r>
              <a:rPr lang="en-US" altLang="en-US" u="sng" dirty="0" smtClean="0">
                <a:solidFill>
                  <a:srgbClr val="0000FF"/>
                </a:solidFill>
              </a:rPr>
              <a:t>1</a:t>
            </a:r>
            <a:r>
              <a:rPr lang="en-US" altLang="en-US" dirty="0" smtClean="0"/>
              <a:t> on soccer vocabulary </a:t>
            </a:r>
            <a:r>
              <a:rPr lang="en-US" altLang="en-US" u="sng" dirty="0" smtClean="0"/>
              <a:t>tomorrow</a:t>
            </a:r>
            <a:r>
              <a:rPr lang="en-US" altLang="en-US" dirty="0" smtClean="0"/>
              <a:t>!! </a:t>
            </a:r>
          </a:p>
          <a:p>
            <a:pPr lvl="1" eaLnBrk="1" hangingPunct="1">
              <a:defRPr/>
            </a:pPr>
            <a:r>
              <a:rPr lang="en-US" altLang="en-US" dirty="0" smtClean="0"/>
              <a:t>Study p.162-165 (textbook)</a:t>
            </a:r>
          </a:p>
          <a:p>
            <a:pPr lvl="1" eaLnBrk="1" hangingPunct="1">
              <a:defRPr/>
            </a:pPr>
            <a:r>
              <a:rPr lang="en-US" altLang="en-US" dirty="0" smtClean="0"/>
              <a:t>Study p. 5.3-5.5 (workbook)</a:t>
            </a:r>
          </a:p>
          <a:p>
            <a:pPr lvl="1" eaLnBrk="1" hangingPunct="1">
              <a:defRPr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83489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215</Words>
  <Application>Microsoft Office PowerPoint</Application>
  <PresentationFormat>On-screen Show (4:3)</PresentationFormat>
  <Paragraphs>45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Office Theme</vt:lpstr>
      <vt:lpstr>Default Design</vt:lpstr>
      <vt:lpstr>-COPY the following lesson into your notebook -Complete ALL the work in your notebook -This work will be checked on MONDAY along with Proposito # 40A &amp; Tarea 40A -When you are done, STUDY for your QUIZ on Monday or take out a book to read or something quiet to do. ** IF I GET A BAD REPORT FROM THE SUBSTITUTE TEACHER, THERE WILL BE CONSEQUENCES***</vt:lpstr>
      <vt:lpstr>Me llamo __________ Clase 702 La fecha es el 9 de enero del 2015</vt:lpstr>
      <vt:lpstr>Practica</vt:lpstr>
      <vt:lpstr>Practica</vt:lpstr>
      <vt:lpstr>Tarea # 40 B 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3</cp:revision>
  <dcterms:created xsi:type="dcterms:W3CDTF">2015-01-08T19:05:46Z</dcterms:created>
  <dcterms:modified xsi:type="dcterms:W3CDTF">2015-01-08T19:12:12Z</dcterms:modified>
</cp:coreProperties>
</file>